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67" r:id="rId3"/>
    <p:sldId id="270" r:id="rId4"/>
    <p:sldId id="269" r:id="rId5"/>
    <p:sldId id="271" r:id="rId6"/>
    <p:sldId id="272" r:id="rId7"/>
    <p:sldId id="333" r:id="rId8"/>
    <p:sldId id="332" r:id="rId9"/>
    <p:sldId id="273" r:id="rId10"/>
    <p:sldId id="334" r:id="rId11"/>
    <p:sldId id="336" r:id="rId12"/>
    <p:sldId id="335" r:id="rId13"/>
    <p:sldId id="274" r:id="rId14"/>
    <p:sldId id="337" r:id="rId15"/>
    <p:sldId id="338" r:id="rId16"/>
    <p:sldId id="339" r:id="rId17"/>
    <p:sldId id="340" r:id="rId18"/>
    <p:sldId id="341" r:id="rId19"/>
    <p:sldId id="275" r:id="rId20"/>
    <p:sldId id="342" r:id="rId21"/>
    <p:sldId id="285" r:id="rId22"/>
    <p:sldId id="343" r:id="rId23"/>
    <p:sldId id="344" r:id="rId24"/>
    <p:sldId id="288" r:id="rId25"/>
    <p:sldId id="345" r:id="rId26"/>
    <p:sldId id="346" r:id="rId27"/>
    <p:sldId id="294" r:id="rId28"/>
    <p:sldId id="347" r:id="rId29"/>
    <p:sldId id="348" r:id="rId30"/>
    <p:sldId id="299" r:id="rId31"/>
    <p:sldId id="349" r:id="rId32"/>
    <p:sldId id="350" r:id="rId33"/>
    <p:sldId id="309" r:id="rId34"/>
    <p:sldId id="351" r:id="rId35"/>
    <p:sldId id="352" r:id="rId36"/>
    <p:sldId id="298" r:id="rId37"/>
    <p:sldId id="353" r:id="rId38"/>
    <p:sldId id="354" r:id="rId39"/>
    <p:sldId id="300" r:id="rId40"/>
    <p:sldId id="355" r:id="rId41"/>
    <p:sldId id="356" r:id="rId42"/>
    <p:sldId id="357" r:id="rId43"/>
    <p:sldId id="316" r:id="rId44"/>
    <p:sldId id="358" r:id="rId45"/>
    <p:sldId id="359" r:id="rId46"/>
    <p:sldId id="318" r:id="rId47"/>
    <p:sldId id="360" r:id="rId48"/>
    <p:sldId id="361" r:id="rId49"/>
    <p:sldId id="362" r:id="rId50"/>
    <p:sldId id="365" r:id="rId51"/>
    <p:sldId id="364" r:id="rId52"/>
    <p:sldId id="370" r:id="rId53"/>
    <p:sldId id="366" r:id="rId54"/>
    <p:sldId id="367" r:id="rId55"/>
    <p:sldId id="368" r:id="rId56"/>
    <p:sldId id="330" r:id="rId57"/>
    <p:sldId id="369" r:id="rId58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7AEA"/>
    <a:srgbClr val="AB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4" y="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D7B45-D46F-4887-9727-17AAE6C04F30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F74AF-6C3F-45EE-BBA3-FF3F12BBA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57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69E98C-EBB3-428D-ACEC-7C7429CA7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7E4F89E-5334-401E-ADD5-D113F9A52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926699-61C8-4D3A-8CEB-924923C6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E75-2530-4169-AAEA-BE9F98C6AE1F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8040EE-C8E6-40D9-AC40-AA8D391E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84E764-26AB-435D-A511-36FA0F96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93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77B1E-1659-40FD-BB48-E2066874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DDCFDE5-D9AC-4E6F-8D10-8C433A681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B8C5F6-D4BB-46E4-82DF-761436D7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D1A-71BD-42C9-94EC-C0F80DADCB6F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7BB7CA-1C4A-4C15-9A29-94FD314B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C9EA87-804F-4CA6-AD3A-13928E21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2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E9E36E2-8CCF-40C5-AF02-EADEFD0CA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1859871-6DA4-435F-B138-2FFE4543E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1A4498-8F49-4B57-946E-DB10B7F9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F439-89E5-4EE7-B59E-DFD70FF0C054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8A7286-79F6-45E3-8B48-E8BB0504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F69529-88C8-4D97-88BE-00E1EBC8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76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BEF7A-9067-4111-85A4-25103876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256B11-18EC-4CF2-884B-7C65FF8F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B8F53D-771B-4353-9427-54E34C48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85E4-466A-4E59-99A9-4733838D64A8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19E47C-9976-4CDB-8749-E8DD410D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061B00-3292-43E1-A8C4-D6C25A68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2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CB44B-FD4C-468B-A260-E0555584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73662E-64A1-43D6-836A-8FFD5454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907FB3-9B81-4FCC-B749-2B76339A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13DD-DD38-4D02-BB47-4589560678F8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0B6510-4395-4761-9037-EFB228F4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97BABB-E43A-461C-93D6-8A8BE8B9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1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4B8056-C350-4DA8-9CF9-F452A6BF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7D9F0C-5B4A-49DC-B113-1D93B1D82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B3D3AA2-1629-46D5-8469-9D8253141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805DF9-7D4E-4028-B81B-6E00D75B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65F9-6CDC-4BE0-BA26-C87EE18AFD89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C6A15F-9655-4297-8621-5B3A0792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1EB140A-84C1-44BD-A302-982D7474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3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F2C6BB-6317-4849-93A6-0F6CA698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2D151A-8510-4F86-B740-DF26E7352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39CDE0E-3EE7-40AC-8FFC-BB63249CE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79CC30-9674-439E-91B2-3ECF66144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F9BB29F-7BB7-4835-B946-C2560126A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467F4CC-7D7E-4AB6-B35F-CE916D26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0009-D40E-4CFC-B9D5-0AC28F1D28F2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E3D97C0-378E-4CA2-94BF-955070F5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550CEBF-2C98-4FFB-9CCC-EAB1C783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83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21314-ABB9-4541-9A12-34D3F81D3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9690F2-DFD6-4888-B377-B2E2CD93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C395-4A69-4BA1-B336-3E0B80CC7932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F0686D9-D7C3-4DBE-A950-7783CBD3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90EA6B9-7B48-45E1-B354-530B0C51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64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FF708ED-B4BB-4CFC-9CDE-DDCE7392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4B38-F160-42FC-B673-37364EBA0CC8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5B21DC-A1C3-449D-9180-BB634A09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683EA0-0186-4047-8773-16C4E20D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08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237558-B5A7-452D-A01A-2F408834C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B81110-541E-47F2-9A8C-2C565A752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36C4F0-2B5C-4510-AD19-747F0037A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A8FA87-B604-4A8C-9B54-CA5592D7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20BD-4253-4CC9-9A07-F3C3639A98EC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A6CFC8-E52D-47F2-8A7E-9CE7F10E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E4F0D30-0148-4848-8D67-60FA506C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00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958D2E-FEC6-4375-82F1-E51F2F2B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8E06A97-FBE9-4F4D-8984-88C47FE9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754467B-4C0D-4227-A1F3-AF506EF72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1D3A31-E9CE-4A4E-95FE-26E3A6D5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F683-548E-4669-8F7A-604700DDAD5A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20FF13-179E-49BD-A214-87C3A033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6686F82-8469-4538-9591-858F8B7E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98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3B7E8FA-AC47-44E5-8404-573D54E3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379993-72F5-43B3-94F5-222E61BFD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CFA1B9-8857-4A13-8E23-519309971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87BB-4A12-4BBF-8704-6F5A0D4718DB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79A5A0-1C24-4C24-99B2-46643E47E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3B9499-A9A2-4C6F-9C56-0C7E7138D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982E-81EC-4721-B8A7-5A8589F48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81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6.wdp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6.wdp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9.wdp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6.wdp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2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4.wdp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794587-ED83-4CE3-B146-9F0EDB13F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442" y="1310482"/>
            <a:ext cx="5568983" cy="2387600"/>
          </a:xfrm>
        </p:spPr>
        <p:txBody>
          <a:bodyPr/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性別平等宣導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07F3B4-BA91-43B2-9BF6-9DE518F24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726" y="4665663"/>
            <a:ext cx="4470417" cy="219233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黃立仁</a:t>
            </a:r>
            <a:endParaRPr lang="en-US" altLang="zh-TW" sz="32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r>
              <a:rPr lang="en-US" altLang="zh-TW" sz="32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2022.3.22</a:t>
            </a:r>
            <a:endParaRPr lang="zh-TW" altLang="en-US" sz="32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5024485-8E34-47AF-8943-BEC7FD7E4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59" y="1985963"/>
            <a:ext cx="4798978" cy="422909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363BB7-876F-4B5F-A72E-1632A58C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62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4"/>
            <a:ext cx="10515600" cy="2222499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2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請問哪一個身體部位是任何人都不可以看、不可以摸的「隱私處」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351" y="3564730"/>
            <a:ext cx="5157787" cy="270986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「腳」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並不是隱私處，你可以和朋友玩兩人三腳。</a:t>
            </a:r>
          </a:p>
          <a:p>
            <a:endParaRPr lang="zh-TW" altLang="en-US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58369BBF-5F3F-44B3-B042-578703E26A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80" y="2855488"/>
            <a:ext cx="3534169" cy="3419104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8398DC-EAB8-41AD-B583-6C656F61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65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2460846-169C-4259-AAA2-C0BC7487C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56" y="589756"/>
            <a:ext cx="5678487" cy="5678487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253F998-74E5-4FDB-8417-0E7C0766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11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4"/>
            <a:ext cx="10515600" cy="2222499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2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請問哪一個身體部位是任何人都不可以看、不可以摸的「隱私處」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19C387C9-E05B-488C-8443-C55A41937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41" y="2944780"/>
            <a:ext cx="3527822" cy="3548096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C1FDB8-3892-4A31-AE58-31E47E73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6835" y="3017044"/>
            <a:ext cx="4568828" cy="322024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highlight>
                  <a:srgbClr val="FF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「胸部」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是你的隱私處，任何人都不可以看、不可以摸喔</a:t>
            </a:r>
            <a:r>
              <a:rPr lang="en-US" altLang="zh-TW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!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2251041-1364-42C5-A746-0F777334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60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13374" cy="182086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3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哪一個身體部位是任何人都不可以看、不可以摸的「隱私處」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251" y="3975995"/>
            <a:ext cx="912112" cy="1049541"/>
          </a:xfrm>
          <a:ln w="7620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肩膀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D6FEA47-55FB-492E-8911-DC2363AB2E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2712244"/>
            <a:ext cx="3541621" cy="3577046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C1FDB8-3892-4A31-AE58-31E47E73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725335" y="3472065"/>
            <a:ext cx="885825" cy="2057400"/>
          </a:xfrm>
          <a:ln w="7620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生殖器官</a:t>
            </a:r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1DEC1BA0-5815-4747-8C36-7461BB2E08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87" y="2410725"/>
            <a:ext cx="4226017" cy="4180083"/>
          </a:xfrm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id="{7577CD81-8702-41C4-BE4B-9E3743340601}"/>
              </a:ext>
            </a:extLst>
          </p:cNvPr>
          <p:cNvSpPr/>
          <p:nvPr/>
        </p:nvSpPr>
        <p:spPr>
          <a:xfrm>
            <a:off x="6443663" y="4271963"/>
            <a:ext cx="1685925" cy="1049541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4F7EA7C5-1A33-4538-A0EA-27C032AFBB36}"/>
              </a:ext>
            </a:extLst>
          </p:cNvPr>
          <p:cNvSpPr/>
          <p:nvPr/>
        </p:nvSpPr>
        <p:spPr>
          <a:xfrm>
            <a:off x="8629650" y="4271963"/>
            <a:ext cx="1685925" cy="1049541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B179A3-FD22-4098-ADA7-A3AA846B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06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13374" cy="182086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3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哪一個身體部位是任何人都不可以看、不可以摸的「隱私處」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871913"/>
            <a:ext cx="864487" cy="1006679"/>
          </a:xfrm>
          <a:ln w="7620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肩膀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D6FEA47-55FB-492E-8911-DC2363AB2E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2712244"/>
            <a:ext cx="3541621" cy="3577046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C1FDB8-3892-4A31-AE58-31E47E73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3717540"/>
            <a:ext cx="5198361" cy="2571750"/>
          </a:xfrm>
          <a:ln w="7620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zh-TW" altLang="en-US" sz="4000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「肩膀」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並不是你的隱私處，如果你和朋友都同意，你可以和朋友勾間搭背。</a:t>
            </a:r>
          </a:p>
          <a:p>
            <a:endParaRPr lang="zh-TW" altLang="en-US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FA0EA1-F1FD-415A-8A58-B64575D9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7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CC5EC8-C0E6-49C2-AF78-0FF7BD6E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37" y="1204913"/>
            <a:ext cx="8493125" cy="522204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73F8AB1-CAFF-4825-98EB-3A55F3FD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25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13374" cy="182086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3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哪一個身體部位是任何人都不可以看、不可以摸的「隱私處」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648" y="3779635"/>
            <a:ext cx="4764974" cy="2421141"/>
          </a:xfrm>
          <a:ln w="7620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zh-TW" altLang="en-US" sz="4000" dirty="0">
                <a:highlight>
                  <a:srgbClr val="FF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「生殖器官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」是你的隱私處，任何人都不可以、看不可以摸喔</a:t>
            </a:r>
            <a:r>
              <a:rPr lang="en-US" altLang="zh-TW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!</a:t>
            </a:r>
          </a:p>
          <a:p>
            <a:endParaRPr lang="zh-TW" altLang="en-US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C1FDB8-3892-4A31-AE58-31E47E73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725335" y="3472065"/>
            <a:ext cx="885825" cy="2057400"/>
          </a:xfrm>
          <a:ln w="7620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生殖器官</a:t>
            </a:r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1DEC1BA0-5815-4747-8C36-7461BB2E08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87" y="2410725"/>
            <a:ext cx="4226017" cy="4180083"/>
          </a:xfrm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id="{7577CD81-8702-41C4-BE4B-9E3743340601}"/>
              </a:ext>
            </a:extLst>
          </p:cNvPr>
          <p:cNvSpPr/>
          <p:nvPr/>
        </p:nvSpPr>
        <p:spPr>
          <a:xfrm>
            <a:off x="6443663" y="4271963"/>
            <a:ext cx="1685925" cy="1049541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4F7EA7C5-1A33-4538-A0EA-27C032AFBB36}"/>
              </a:ext>
            </a:extLst>
          </p:cNvPr>
          <p:cNvSpPr/>
          <p:nvPr/>
        </p:nvSpPr>
        <p:spPr>
          <a:xfrm>
            <a:off x="8629650" y="4271963"/>
            <a:ext cx="1685925" cy="1049541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2F3DDC-67A0-4B9D-9BE1-11BF94BC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93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3">
            <a:extLst>
              <a:ext uri="{FF2B5EF4-FFF2-40B4-BE49-F238E27FC236}">
                <a16:creationId xmlns:a16="http://schemas.microsoft.com/office/drawing/2014/main" id="{AA6D3862-E857-4BF9-A0B4-EC1645A13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36" y="751972"/>
            <a:ext cx="5766151" cy="5703477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725392FA-B5D2-46E2-99E3-08A8282C9425}"/>
              </a:ext>
            </a:extLst>
          </p:cNvPr>
          <p:cNvSpPr/>
          <p:nvPr/>
        </p:nvSpPr>
        <p:spPr>
          <a:xfrm>
            <a:off x="3065799" y="3282057"/>
            <a:ext cx="2866512" cy="1504038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A0A62247-EF61-41F0-B8F7-3320F4AB5FFE}"/>
              </a:ext>
            </a:extLst>
          </p:cNvPr>
          <p:cNvSpPr/>
          <p:nvPr/>
        </p:nvSpPr>
        <p:spPr>
          <a:xfrm>
            <a:off x="6278564" y="3282057"/>
            <a:ext cx="2708274" cy="1504038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C8EF77-7566-44C5-AC20-2A452305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81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8BF6BC3-B590-4079-970F-7AEB7E311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10" y="858943"/>
            <a:ext cx="7962903" cy="5341371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E32CAE5-A706-4E20-ADF0-3B6EC372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58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43C78B-FA06-4EC5-BDD9-DA5A3C6A934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複習一下：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身體各部位的隱私處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BE526A8-F3E6-4AD4-9C9C-655CA5928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0" y="1853106"/>
            <a:ext cx="3438526" cy="479583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F7FEF5B-CDED-4E93-A0A7-49272F4A8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45" y="1853106"/>
            <a:ext cx="2904055" cy="4795840"/>
          </a:xfrm>
          <a:prstGeom prst="rect">
            <a:avLst/>
          </a:prstGeom>
        </p:spPr>
      </p:pic>
      <p:sp>
        <p:nvSpPr>
          <p:cNvPr id="12" name="橢圓 11">
            <a:extLst>
              <a:ext uri="{FF2B5EF4-FFF2-40B4-BE49-F238E27FC236}">
                <a16:creationId xmlns:a16="http://schemas.microsoft.com/office/drawing/2014/main" id="{6EC627C2-35F9-4C11-ABF5-04DF15B0A6E3}"/>
              </a:ext>
            </a:extLst>
          </p:cNvPr>
          <p:cNvSpPr/>
          <p:nvPr/>
        </p:nvSpPr>
        <p:spPr>
          <a:xfrm>
            <a:off x="1429729" y="4777196"/>
            <a:ext cx="1572128" cy="696641"/>
          </a:xfrm>
          <a:prstGeom prst="ellipse">
            <a:avLst/>
          </a:prstGeom>
          <a:solidFill>
            <a:srgbClr val="FF0000">
              <a:alpha val="39000"/>
            </a:srgbClr>
          </a:solidFill>
          <a:ln w="69850"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053CDDF5-8DC4-4B4B-BEDC-F0EB0323A4F5}"/>
              </a:ext>
            </a:extLst>
          </p:cNvPr>
          <p:cNvSpPr/>
          <p:nvPr/>
        </p:nvSpPr>
        <p:spPr>
          <a:xfrm>
            <a:off x="1429729" y="3787090"/>
            <a:ext cx="1572128" cy="696641"/>
          </a:xfrm>
          <a:prstGeom prst="ellipse">
            <a:avLst/>
          </a:prstGeom>
          <a:solidFill>
            <a:srgbClr val="FF0000">
              <a:alpha val="39000"/>
            </a:srgbClr>
          </a:solidFill>
          <a:ln w="69850"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C4DE779-9E5B-4473-B9F9-C3531FA32A10}"/>
              </a:ext>
            </a:extLst>
          </p:cNvPr>
          <p:cNvSpPr/>
          <p:nvPr/>
        </p:nvSpPr>
        <p:spPr>
          <a:xfrm>
            <a:off x="9115708" y="4658378"/>
            <a:ext cx="1572128" cy="696641"/>
          </a:xfrm>
          <a:prstGeom prst="ellipse">
            <a:avLst/>
          </a:prstGeom>
          <a:solidFill>
            <a:srgbClr val="FF0000">
              <a:alpha val="39000"/>
            </a:srgbClr>
          </a:solidFill>
          <a:ln w="69850"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FC6D07B6-B6F3-4138-AC72-FE447496D3C0}"/>
              </a:ext>
            </a:extLst>
          </p:cNvPr>
          <p:cNvSpPr txBox="1">
            <a:spLocks/>
          </p:cNvSpPr>
          <p:nvPr/>
        </p:nvSpPr>
        <p:spPr>
          <a:xfrm>
            <a:off x="4275009" y="2659007"/>
            <a:ext cx="3981937" cy="3258317"/>
          </a:xfrm>
          <a:prstGeom prst="rect">
            <a:avLst/>
          </a:prstGeom>
          <a:pattFill prst="pct5">
            <a:fgClr>
              <a:srgbClr val="EA7AEA"/>
            </a:fgClr>
            <a:bgClr>
              <a:schemeClr val="bg1"/>
            </a:bgClr>
          </a:pattFill>
          <a:ln w="76200">
            <a:solidFill>
              <a:srgbClr val="AB25AB"/>
            </a:solidFill>
            <a:prstDash val="lgDashDot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每個人都有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隱私處。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我的隱私處不論任何人都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不可以看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不可以摸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喔</a:t>
            </a:r>
            <a:r>
              <a:rPr lang="en-US" altLang="zh-TW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!</a:t>
            </a:r>
            <a:endParaRPr lang="zh-TW" altLang="en-US" sz="36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30E8AF8-EA0C-4270-A1B5-3E5BCF9C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97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ACF76-ED21-44C1-89A2-8FEEED4AD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888" y="-203994"/>
            <a:ext cx="9601199" cy="323691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等一下會有很多問題，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請你想一想，按照你自己的判斷來回答。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BD2862D-482D-4DE2-813A-5A17D1FC8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" y="3032918"/>
            <a:ext cx="4161280" cy="3576637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4A572D0-7FCE-4AA1-B9F0-660A07B0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58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ACF76-ED21-44C1-89A2-8FEEED4AD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599"/>
            <a:ext cx="9144000" cy="995363"/>
          </a:xfrm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身體界線停看聽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DC66143-82C3-496B-AB88-905EDB442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9087"/>
            <a:ext cx="9144000" cy="160654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第二大題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32FAEF-11F5-4A1A-949C-CB75D664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2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4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請問誰可以摸你的「手」呢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382" y="3678622"/>
            <a:ext cx="866001" cy="987972"/>
          </a:xfrm>
          <a:ln w="7620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爺爺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59E9673-0C3F-466A-B777-922F58A3A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9" y="2580978"/>
            <a:ext cx="3368871" cy="3441450"/>
          </a:xfrm>
        </p:spPr>
      </p:pic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29D5C1AB-AB5A-49DD-9202-5362F2B28D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02" y="1631405"/>
            <a:ext cx="3436045" cy="5340595"/>
          </a:xfrm>
        </p:spPr>
      </p:pic>
      <p:sp>
        <p:nvSpPr>
          <p:cNvPr id="13" name="文字版面配置區 2">
            <a:extLst>
              <a:ext uri="{FF2B5EF4-FFF2-40B4-BE49-F238E27FC236}">
                <a16:creationId xmlns:a16="http://schemas.microsoft.com/office/drawing/2014/main" id="{C3AC8410-E77E-4E0F-AF5F-66D893D54A0C}"/>
              </a:ext>
            </a:extLst>
          </p:cNvPr>
          <p:cNvSpPr txBox="1">
            <a:spLocks/>
          </p:cNvSpPr>
          <p:nvPr/>
        </p:nvSpPr>
        <p:spPr>
          <a:xfrm>
            <a:off x="10384038" y="3165100"/>
            <a:ext cx="866001" cy="2015015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鄰居叔叔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0DE89CA-B16C-40BB-A025-637944E3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751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4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請問誰可以摸你的「手」呢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29D5C1AB-AB5A-49DD-9202-5362F2B28D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02" y="1631405"/>
            <a:ext cx="3436045" cy="5340595"/>
          </a:xfrm>
        </p:spPr>
      </p:pic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13691E79-E793-45E6-9EDD-C355D2C31754}"/>
              </a:ext>
            </a:extLst>
          </p:cNvPr>
          <p:cNvSpPr txBox="1">
            <a:spLocks/>
          </p:cNvSpPr>
          <p:nvPr/>
        </p:nvSpPr>
        <p:spPr>
          <a:xfrm>
            <a:off x="2203298" y="3016087"/>
            <a:ext cx="4041747" cy="3854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鄰居叔叔是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陌生人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</a:t>
            </a:r>
            <a:endParaRPr lang="en-US" altLang="zh-TW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不可以摸你的手喔</a:t>
            </a:r>
            <a:r>
              <a:rPr lang="en-US" altLang="zh-TW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!</a:t>
            </a:r>
          </a:p>
          <a:p>
            <a:endParaRPr lang="en-US" altLang="zh-TW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endParaRPr lang="en-US" altLang="zh-TW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14" name="文字版面配置區 2">
            <a:extLst>
              <a:ext uri="{FF2B5EF4-FFF2-40B4-BE49-F238E27FC236}">
                <a16:creationId xmlns:a16="http://schemas.microsoft.com/office/drawing/2014/main" id="{ECEA8790-A0B7-45C2-B66D-12E671A8B264}"/>
              </a:ext>
            </a:extLst>
          </p:cNvPr>
          <p:cNvSpPr txBox="1">
            <a:spLocks/>
          </p:cNvSpPr>
          <p:nvPr/>
        </p:nvSpPr>
        <p:spPr>
          <a:xfrm>
            <a:off x="10384038" y="3165100"/>
            <a:ext cx="866001" cy="2015015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鄰居叔叔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6614DA2-2326-4BD0-9B58-1CA3F9FB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171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4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請問誰可以摸你的「手」呢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59E9673-0C3F-466A-B777-922F58A3A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9" y="2580978"/>
            <a:ext cx="3368871" cy="3441450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C1FDB8-3892-4A31-AE58-31E47E73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9682" y="3429000"/>
            <a:ext cx="3699642" cy="1982187"/>
          </a:xfrm>
          <a:ln w="76200">
            <a:noFill/>
          </a:ln>
        </p:spPr>
        <p:txBody>
          <a:bodyPr>
            <a:noAutofit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爺爺是你的</a:t>
            </a:r>
            <a:r>
              <a:rPr lang="zh-TW" altLang="en-US" sz="4000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家人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，可以摸你的手。</a:t>
            </a:r>
          </a:p>
        </p:txBody>
      </p:sp>
      <p:sp>
        <p:nvSpPr>
          <p:cNvPr id="11" name="文字版面配置區 2">
            <a:extLst>
              <a:ext uri="{FF2B5EF4-FFF2-40B4-BE49-F238E27FC236}">
                <a16:creationId xmlns:a16="http://schemas.microsoft.com/office/drawing/2014/main" id="{7B668C97-4F34-457B-947B-800244C0F0B8}"/>
              </a:ext>
            </a:extLst>
          </p:cNvPr>
          <p:cNvSpPr txBox="1">
            <a:spLocks/>
          </p:cNvSpPr>
          <p:nvPr/>
        </p:nvSpPr>
        <p:spPr>
          <a:xfrm>
            <a:off x="778382" y="3678622"/>
            <a:ext cx="866001" cy="987972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爺爺</a:t>
            </a:r>
            <a:endParaRPr lang="zh-TW" altLang="en-US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978EF33-8BAE-484E-9CAB-8834CF55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255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B692212C-D04E-44B1-872B-E45960419E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46" y="2104882"/>
            <a:ext cx="4222531" cy="4607837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5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請問誰可以摸你的「肩膀」呢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A551E136-9F85-4638-A48B-8C7E1152DF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05" y="2166316"/>
            <a:ext cx="2984544" cy="4484970"/>
          </a:xfrm>
        </p:spPr>
      </p:pic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0E3BEF2A-10E0-4270-B395-7067000525C6}"/>
              </a:ext>
            </a:extLst>
          </p:cNvPr>
          <p:cNvSpPr txBox="1">
            <a:spLocks/>
          </p:cNvSpPr>
          <p:nvPr/>
        </p:nvSpPr>
        <p:spPr>
          <a:xfrm>
            <a:off x="839788" y="3148177"/>
            <a:ext cx="841011" cy="2264651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加油站阿伯</a:t>
            </a:r>
          </a:p>
        </p:txBody>
      </p:sp>
      <p:sp>
        <p:nvSpPr>
          <p:cNvPr id="10" name="文字版面配置區 2">
            <a:extLst>
              <a:ext uri="{FF2B5EF4-FFF2-40B4-BE49-F238E27FC236}">
                <a16:creationId xmlns:a16="http://schemas.microsoft.com/office/drawing/2014/main" id="{7EA74569-8557-4FD9-ADD6-52378EDAE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86211" y="3615560"/>
            <a:ext cx="866001" cy="987972"/>
          </a:xfrm>
          <a:ln w="7620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爸爸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783F32D-36B9-4D63-AF83-866BB0DB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063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B692212C-D04E-44B1-872B-E45960419E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50" y="2167944"/>
            <a:ext cx="4222531" cy="4607837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5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請問誰可以摸你的「肩膀」呢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0E3BEF2A-10E0-4270-B395-7067000525C6}"/>
              </a:ext>
            </a:extLst>
          </p:cNvPr>
          <p:cNvSpPr txBox="1">
            <a:spLocks/>
          </p:cNvSpPr>
          <p:nvPr/>
        </p:nvSpPr>
        <p:spPr>
          <a:xfrm>
            <a:off x="988063" y="3158687"/>
            <a:ext cx="841011" cy="2264651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加油站阿伯</a:t>
            </a:r>
          </a:p>
        </p:txBody>
      </p:sp>
      <p:sp>
        <p:nvSpPr>
          <p:cNvPr id="10" name="文字版面配置區 2">
            <a:extLst>
              <a:ext uri="{FF2B5EF4-FFF2-40B4-BE49-F238E27FC236}">
                <a16:creationId xmlns:a16="http://schemas.microsoft.com/office/drawing/2014/main" id="{7EA74569-8557-4FD9-ADD6-52378EDAE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6433" y="3069021"/>
            <a:ext cx="4855779" cy="2958991"/>
          </a:xfrm>
          <a:ln w="76200">
            <a:noFill/>
          </a:ln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加油站阿伯是</a:t>
            </a:r>
            <a:r>
              <a:rPr lang="zh-TW" altLang="en-US" sz="4000" dirty="0">
                <a:highlight>
                  <a:srgbClr val="FF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「陌生人」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，不可以摸你的肩膀喔</a:t>
            </a:r>
            <a:r>
              <a:rPr lang="en-US" altLang="zh-TW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!</a:t>
            </a:r>
          </a:p>
          <a:p>
            <a:endParaRPr lang="zh-TW" altLang="en-US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9F8C69E-5728-4815-B315-E7D73273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940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5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請問誰可以摸你的「肩膀」呢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A551E136-9F85-4638-A48B-8C7E1152DF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05" y="2166316"/>
            <a:ext cx="2984544" cy="4484970"/>
          </a:xfrm>
        </p:spPr>
      </p:pic>
      <p:sp>
        <p:nvSpPr>
          <p:cNvPr id="10" name="文字版面配置區 2">
            <a:extLst>
              <a:ext uri="{FF2B5EF4-FFF2-40B4-BE49-F238E27FC236}">
                <a16:creationId xmlns:a16="http://schemas.microsoft.com/office/drawing/2014/main" id="{7EA74569-8557-4FD9-ADD6-52378EDAE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89387" y="3647091"/>
            <a:ext cx="866001" cy="987972"/>
          </a:xfrm>
          <a:ln w="7620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爸爸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51398A-9602-47FD-A5B6-0F35913B5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97360" y="3188247"/>
            <a:ext cx="4743674" cy="307591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爸爸是你的</a:t>
            </a:r>
            <a:r>
              <a:rPr lang="zh-TW" altLang="en-US" sz="4000" b="1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「家人」</a:t>
            </a:r>
            <a:r>
              <a:rPr lang="zh-TW" altLang="en-US" sz="4000" b="1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，可以摸你的肩膀。</a:t>
            </a:r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E464D5C-C85C-4799-A200-A5060505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834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4"/>
            <a:ext cx="10515600" cy="170541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6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搭公車的時候，請問你可以和誰靠在一起呢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2473" y="2846565"/>
            <a:ext cx="836777" cy="3111061"/>
          </a:xfrm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不認識的大嬸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FDAB66E-B623-4D75-AC4D-0022837738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23" y="2311318"/>
            <a:ext cx="2001811" cy="4181557"/>
          </a:xfrm>
        </p:spPr>
      </p:pic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90E4DBA1-3728-4EBF-AA91-08988DE05D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04" y="2564166"/>
            <a:ext cx="3563007" cy="3675862"/>
          </a:xfrm>
        </p:spPr>
      </p:pic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C6D1E560-73FA-46C7-92D0-2B582A2CC093}"/>
              </a:ext>
            </a:extLst>
          </p:cNvPr>
          <p:cNvSpPr txBox="1">
            <a:spLocks/>
          </p:cNvSpPr>
          <p:nvPr/>
        </p:nvSpPr>
        <p:spPr>
          <a:xfrm>
            <a:off x="10108708" y="3429000"/>
            <a:ext cx="836777" cy="1114701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媽媽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A44BA56-9AFF-46C6-B56F-462A02D8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049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4"/>
            <a:ext cx="10515600" cy="170541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6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搭公車的時候，請問你可以和誰靠在一起呢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2473" y="2846565"/>
            <a:ext cx="836777" cy="3111061"/>
          </a:xfrm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不認識的大嬸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FDAB66E-B623-4D75-AC4D-0022837738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23" y="2311318"/>
            <a:ext cx="2001811" cy="4181557"/>
          </a:xfrm>
        </p:spPr>
      </p:pic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C6D1E560-73FA-46C7-92D0-2B582A2CC093}"/>
              </a:ext>
            </a:extLst>
          </p:cNvPr>
          <p:cNvSpPr txBox="1">
            <a:spLocks/>
          </p:cNvSpPr>
          <p:nvPr/>
        </p:nvSpPr>
        <p:spPr>
          <a:xfrm>
            <a:off x="5466207" y="3071649"/>
            <a:ext cx="5737821" cy="2961290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不認識的大嬸，其實就是</a:t>
            </a:r>
            <a:r>
              <a:rPr lang="zh-TW" altLang="en-US" sz="3600" dirty="0">
                <a:highlight>
                  <a:srgbClr val="FF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「陌生人」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。不要和陌生人、不認識的人靠在一起。</a:t>
            </a:r>
          </a:p>
          <a:p>
            <a:endParaRPr lang="zh-TW" altLang="en-US" sz="36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DA727C-937D-4206-B3D4-8DAD25A7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911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4"/>
            <a:ext cx="10515600" cy="170541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6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搭公車的時候，請問你可以和誰靠在一起呢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4211" y="3483311"/>
            <a:ext cx="4142699" cy="1837571"/>
          </a:xfrm>
          <a:ln w="76200">
            <a:noFill/>
          </a:ln>
        </p:spPr>
        <p:txBody>
          <a:bodyPr>
            <a:noAutofit/>
          </a:bodyPr>
          <a:lstStyle/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媽媽是</a:t>
            </a:r>
            <a:r>
              <a:rPr lang="zh-TW" altLang="en-US" sz="3600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親人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，你可以和媽媽靠在一起。</a:t>
            </a:r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90E4DBA1-3728-4EBF-AA91-08988DE05D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81" y="2564165"/>
            <a:ext cx="3563007" cy="3675862"/>
          </a:xfrm>
        </p:spPr>
      </p:pic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C6D1E560-73FA-46C7-92D0-2B582A2CC093}"/>
              </a:ext>
            </a:extLst>
          </p:cNvPr>
          <p:cNvSpPr txBox="1">
            <a:spLocks/>
          </p:cNvSpPr>
          <p:nvPr/>
        </p:nvSpPr>
        <p:spPr>
          <a:xfrm>
            <a:off x="10108708" y="3429000"/>
            <a:ext cx="836777" cy="1114701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媽媽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6EF05E-0112-41B2-A628-63581A36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24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示範題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請問哪一種動物是鳥類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144" y="3226212"/>
            <a:ext cx="1074737" cy="1843088"/>
          </a:xfrm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長頸鹿</a:t>
            </a: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75D13405-262C-42AE-90C7-1F4EC384D5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80" y="2019848"/>
            <a:ext cx="3323035" cy="4255817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C1FDB8-3892-4A31-AE58-31E47E73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41038" y="3535776"/>
            <a:ext cx="1028700" cy="1223963"/>
          </a:xfrm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孔雀</a:t>
            </a:r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111A1E0A-5EA1-41B3-AE84-FA2CC3CC39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49" y="2019850"/>
            <a:ext cx="4497290" cy="44730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A8010-CA7B-48F6-84B0-CD4617D2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977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7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請問誰可以摸你的臀部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898BB4AB-74B4-4AD3-9F93-04AEF6A148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8" b="94262" l="7767" r="90777">
                        <a14:foregroundMark x1="8252" y1="70902" x2="8252" y2="70902"/>
                        <a14:foregroundMark x1="43689" y1="15984" x2="66019" y2="5328"/>
                        <a14:foregroundMark x1="66019" y1="5328" x2="65049" y2="5328"/>
                        <a14:foregroundMark x1="51942" y1="95902" x2="78641" y2="93033"/>
                        <a14:foregroundMark x1="78641" y1="93033" x2="88835" y2="94672"/>
                        <a14:foregroundMark x1="90777" y1="77459" x2="82524" y2="57377"/>
                        <a14:foregroundMark x1="82524" y1="57377" x2="74757" y2="55328"/>
                        <a14:foregroundMark x1="38835" y1="78279" x2="51942" y2="60656"/>
                        <a14:foregroundMark x1="51942" y1="60656" x2="73786" y2="5819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51" y="2274814"/>
            <a:ext cx="3376352" cy="3999174"/>
          </a:xfrm>
        </p:spPr>
      </p:pic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7A6628C0-02AF-4430-AEED-E345DD0C857C}"/>
              </a:ext>
            </a:extLst>
          </p:cNvPr>
          <p:cNvSpPr txBox="1">
            <a:spLocks/>
          </p:cNvSpPr>
          <p:nvPr/>
        </p:nvSpPr>
        <p:spPr>
          <a:xfrm>
            <a:off x="1185426" y="3513083"/>
            <a:ext cx="836777" cy="1114701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媽媽</a:t>
            </a: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30FF3CB7-9941-4748-AEF4-C14799D543A8}"/>
              </a:ext>
            </a:extLst>
          </p:cNvPr>
          <p:cNvSpPr txBox="1">
            <a:spLocks/>
          </p:cNvSpPr>
          <p:nvPr/>
        </p:nvSpPr>
        <p:spPr>
          <a:xfrm>
            <a:off x="10430478" y="2210847"/>
            <a:ext cx="836777" cy="4127107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便利商店店員哥哥</a:t>
            </a:r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6C674DB8-2CFF-4B50-9961-ADAC7E720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8" y="2436469"/>
            <a:ext cx="3563007" cy="3675862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8B4E8E7-EF3D-4084-A99B-133140C7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444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7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請問誰可以摸你的臀部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898BB4AB-74B4-4AD3-9F93-04AEF6A148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8" b="94262" l="7767" r="90777">
                        <a14:foregroundMark x1="8252" y1="70902" x2="8252" y2="70902"/>
                        <a14:foregroundMark x1="43689" y1="15984" x2="66019" y2="5328"/>
                        <a14:foregroundMark x1="66019" y1="5328" x2="65049" y2="5328"/>
                        <a14:foregroundMark x1="51942" y1="95902" x2="78641" y2="93033"/>
                        <a14:foregroundMark x1="78641" y1="93033" x2="88835" y2="94672"/>
                        <a14:foregroundMark x1="90777" y1="77459" x2="82524" y2="57377"/>
                        <a14:foregroundMark x1="82524" y1="57377" x2="74757" y2="55328"/>
                        <a14:foregroundMark x1="38835" y1="78279" x2="51942" y2="60656"/>
                        <a14:foregroundMark x1="51942" y1="60656" x2="73786" y2="5819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96" y="2338780"/>
            <a:ext cx="3376352" cy="3999174"/>
          </a:xfrm>
        </p:spPr>
      </p:pic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7A6628C0-02AF-4430-AEED-E345DD0C857C}"/>
              </a:ext>
            </a:extLst>
          </p:cNvPr>
          <p:cNvSpPr txBox="1">
            <a:spLocks/>
          </p:cNvSpPr>
          <p:nvPr/>
        </p:nvSpPr>
        <p:spPr>
          <a:xfrm>
            <a:off x="1609602" y="3649718"/>
            <a:ext cx="4910574" cy="2843157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便利商店店員哥哥是</a:t>
            </a:r>
            <a:r>
              <a:rPr lang="zh-TW" altLang="en-US" sz="3600" dirty="0">
                <a:highlight>
                  <a:srgbClr val="FF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陌生人</a:t>
            </a:r>
            <a:r>
              <a:rPr lang="zh-TW" altLang="en-US" sz="3600" b="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，而且臀部是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「私密處」</a:t>
            </a:r>
            <a:r>
              <a:rPr lang="zh-TW" altLang="en-US" sz="3600" b="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，他不可以摸你的臀部。</a:t>
            </a:r>
          </a:p>
          <a:p>
            <a:endParaRPr lang="zh-TW" altLang="en-US" sz="36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30FF3CB7-9941-4748-AEF4-C14799D543A8}"/>
              </a:ext>
            </a:extLst>
          </p:cNvPr>
          <p:cNvSpPr txBox="1">
            <a:spLocks/>
          </p:cNvSpPr>
          <p:nvPr/>
        </p:nvSpPr>
        <p:spPr>
          <a:xfrm>
            <a:off x="9957512" y="2210847"/>
            <a:ext cx="836777" cy="4127107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便利商店店員哥哥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4A4DBAA-4757-4466-AD18-AB41137C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812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7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請問誰可以摸你的臀部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7A6628C0-02AF-4430-AEED-E345DD0C857C}"/>
              </a:ext>
            </a:extLst>
          </p:cNvPr>
          <p:cNvSpPr txBox="1">
            <a:spLocks/>
          </p:cNvSpPr>
          <p:nvPr/>
        </p:nvSpPr>
        <p:spPr>
          <a:xfrm>
            <a:off x="1185426" y="3513083"/>
            <a:ext cx="843071" cy="1114701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媽媽</a:t>
            </a: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30FF3CB7-9941-4748-AEF4-C14799D543A8}"/>
              </a:ext>
            </a:extLst>
          </p:cNvPr>
          <p:cNvSpPr txBox="1">
            <a:spLocks/>
          </p:cNvSpPr>
          <p:nvPr/>
        </p:nvSpPr>
        <p:spPr>
          <a:xfrm>
            <a:off x="6180084" y="2210847"/>
            <a:ext cx="4750675" cy="4282028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媽媽是你的</a:t>
            </a:r>
            <a:r>
              <a:rPr lang="zh-TW" altLang="en-US" sz="3600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「家人」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</a:t>
            </a:r>
            <a:endParaRPr lang="en-US" altLang="zh-TW" sz="36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但是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臀部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是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「私密處」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，媽媽不可以摸你的臀部。</a:t>
            </a:r>
          </a:p>
          <a:p>
            <a:endParaRPr lang="zh-TW" altLang="en-US" sz="36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6C674DB8-2CFF-4B50-9961-ADAC7E720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31" y="2513930"/>
            <a:ext cx="3563007" cy="3675862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F76960-53BB-490A-A7EC-BDC0C848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099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8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請問誰可以摸你的胸部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666" y="3352800"/>
            <a:ext cx="835106" cy="1117710"/>
          </a:xfrm>
          <a:ln w="762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朋友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D9C6976-C893-49B0-93D6-26475727B2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94" y="2641479"/>
            <a:ext cx="4137572" cy="3254454"/>
          </a:xfrm>
        </p:spPr>
      </p:pic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8E91BD3B-A397-4539-8313-8527EEBD31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35" y="2074889"/>
            <a:ext cx="4417986" cy="4417986"/>
          </a:xfrm>
        </p:spPr>
      </p:pic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E363E186-6A9C-4BA9-9B84-AF196F3923D9}"/>
              </a:ext>
            </a:extLst>
          </p:cNvPr>
          <p:cNvSpPr txBox="1">
            <a:spLocks/>
          </p:cNvSpPr>
          <p:nvPr/>
        </p:nvSpPr>
        <p:spPr>
          <a:xfrm>
            <a:off x="10528300" y="3352800"/>
            <a:ext cx="835106" cy="1117710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奶奶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A55B3F-F0EF-4FBD-9B37-A0EB34C3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842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8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請問誰可以摸你的胸部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666" y="3352800"/>
            <a:ext cx="835106" cy="1117710"/>
          </a:xfrm>
          <a:ln w="762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朋友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D9C6976-C893-49B0-93D6-26475727B2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94" y="2641479"/>
            <a:ext cx="4137572" cy="3254454"/>
          </a:xfrm>
        </p:spPr>
      </p:pic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E363E186-6A9C-4BA9-9B84-AF196F3923D9}"/>
              </a:ext>
            </a:extLst>
          </p:cNvPr>
          <p:cNvSpPr txBox="1">
            <a:spLocks/>
          </p:cNvSpPr>
          <p:nvPr/>
        </p:nvSpPr>
        <p:spPr>
          <a:xfrm>
            <a:off x="6411587" y="2459421"/>
            <a:ext cx="5233875" cy="3436512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朋友是你</a:t>
            </a:r>
            <a:endParaRPr lang="en-US" altLang="zh-TW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r>
              <a:rPr lang="zh-TW" altLang="en-US" sz="4000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「認識的人」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，但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「胸部」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是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私密處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，朋友不可以摸你的胸部。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68EDCB-8722-4E68-ABB4-B2DC06BB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192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8E91BD3B-A397-4539-8313-8527EEBD31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684" y="2074889"/>
            <a:ext cx="4417986" cy="4417986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8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請問誰可以摸你的胸部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878" y="2519059"/>
            <a:ext cx="5370786" cy="4134180"/>
          </a:xfrm>
          <a:ln w="76200">
            <a:noFill/>
          </a:ln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奶奶是你的</a:t>
            </a:r>
            <a:r>
              <a:rPr lang="zh-TW" altLang="en-US" sz="4000" dirty="0">
                <a:highlight>
                  <a:srgbClr val="FF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「家人」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</a:t>
            </a:r>
            <a:endParaRPr lang="en-US" altLang="zh-TW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但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胸部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是</a:t>
            </a:r>
            <a:endParaRPr lang="en-US" altLang="zh-TW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「私密處」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，所以奶奶不可以摸你的胸部。</a:t>
            </a:r>
          </a:p>
          <a:p>
            <a:endParaRPr lang="zh-TW" altLang="en-US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E363E186-6A9C-4BA9-9B84-AF196F3923D9}"/>
              </a:ext>
            </a:extLst>
          </p:cNvPr>
          <p:cNvSpPr txBox="1">
            <a:spLocks/>
          </p:cNvSpPr>
          <p:nvPr/>
        </p:nvSpPr>
        <p:spPr>
          <a:xfrm>
            <a:off x="10331670" y="3429000"/>
            <a:ext cx="835106" cy="1117710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奶奶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D53968-BDF8-447B-9D4F-E84323BA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157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9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請問你可以給誰看你的生殖器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7ECBE268-01B6-41F5-800F-97B81091D6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11" y="2374197"/>
            <a:ext cx="4314340" cy="3964031"/>
          </a:xfrm>
        </p:spPr>
      </p:pic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81002BE3-20DA-47A0-AA2C-70F659BA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19659"/>
            <a:ext cx="919191" cy="2984937"/>
          </a:xfrm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超級好朋友</a:t>
            </a:r>
          </a:p>
        </p:txBody>
      </p:sp>
      <p:sp>
        <p:nvSpPr>
          <p:cNvPr id="14" name="文字版面配置區 2">
            <a:extLst>
              <a:ext uri="{FF2B5EF4-FFF2-40B4-BE49-F238E27FC236}">
                <a16:creationId xmlns:a16="http://schemas.microsoft.com/office/drawing/2014/main" id="{0A6DF160-8186-4473-905A-E24CA1FFB8D9}"/>
              </a:ext>
            </a:extLst>
          </p:cNvPr>
          <p:cNvSpPr txBox="1">
            <a:spLocks/>
          </p:cNvSpPr>
          <p:nvPr/>
        </p:nvSpPr>
        <p:spPr>
          <a:xfrm>
            <a:off x="10509141" y="3429000"/>
            <a:ext cx="843071" cy="1114701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媽媽</a:t>
            </a:r>
          </a:p>
        </p:txBody>
      </p:sp>
      <p:pic>
        <p:nvPicPr>
          <p:cNvPr id="15" name="內容版面配置區 12">
            <a:extLst>
              <a:ext uri="{FF2B5EF4-FFF2-40B4-BE49-F238E27FC236}">
                <a16:creationId xmlns:a16="http://schemas.microsoft.com/office/drawing/2014/main" id="{0CE6C49D-88E6-4C09-BFA4-748280615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75" y="2403207"/>
            <a:ext cx="3563007" cy="3675862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02EDA3F-9C9F-4036-AC0C-64CCD003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813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9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請問你可以給誰看你的生殖器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7ECBE268-01B6-41F5-800F-97B81091D6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11" y="2374197"/>
            <a:ext cx="4314340" cy="3964031"/>
          </a:xfrm>
        </p:spPr>
      </p:pic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81002BE3-20DA-47A0-AA2C-70F659BA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19659"/>
            <a:ext cx="919191" cy="2984937"/>
          </a:xfrm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超級好朋友</a:t>
            </a:r>
          </a:p>
        </p:txBody>
      </p:sp>
      <p:sp>
        <p:nvSpPr>
          <p:cNvPr id="14" name="文字版面配置區 2">
            <a:extLst>
              <a:ext uri="{FF2B5EF4-FFF2-40B4-BE49-F238E27FC236}">
                <a16:creationId xmlns:a16="http://schemas.microsoft.com/office/drawing/2014/main" id="{0A6DF160-8186-4473-905A-E24CA1FFB8D9}"/>
              </a:ext>
            </a:extLst>
          </p:cNvPr>
          <p:cNvSpPr txBox="1">
            <a:spLocks/>
          </p:cNvSpPr>
          <p:nvPr/>
        </p:nvSpPr>
        <p:spPr>
          <a:xfrm>
            <a:off x="6758151" y="2273698"/>
            <a:ext cx="5171090" cy="4064530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超級好朋友是</a:t>
            </a:r>
            <a:r>
              <a:rPr lang="zh-TW" altLang="en-US" sz="3600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「認識的熟人」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，但是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生殖器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是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「私密處」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</a:t>
            </a:r>
            <a:endParaRPr lang="en-US" altLang="zh-TW" sz="36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你不可以給好朋友看你的生殖器。</a:t>
            </a:r>
          </a:p>
          <a:p>
            <a:endParaRPr lang="zh-TW" altLang="en-US" sz="36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A7098CC-9343-4D31-A03B-8298550E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151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9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請問你可以給誰看你的生殖器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81002BE3-20DA-47A0-AA2C-70F659BA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9388" y="3182994"/>
            <a:ext cx="4730538" cy="3520964"/>
          </a:xfrm>
          <a:ln w="7620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媽媽是自己</a:t>
            </a:r>
            <a:r>
              <a:rPr lang="zh-TW" altLang="en-US" sz="4000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「家人」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</a:t>
            </a:r>
            <a:endParaRPr lang="en-US" altLang="zh-TW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但是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生殖器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是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「私密處」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，所以你不可以給媽媽看你的生殖器。</a:t>
            </a:r>
          </a:p>
          <a:p>
            <a:endParaRPr lang="zh-TW" altLang="en-US" sz="40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14" name="文字版面配置區 2">
            <a:extLst>
              <a:ext uri="{FF2B5EF4-FFF2-40B4-BE49-F238E27FC236}">
                <a16:creationId xmlns:a16="http://schemas.microsoft.com/office/drawing/2014/main" id="{0A6DF160-8186-4473-905A-E24CA1FFB8D9}"/>
              </a:ext>
            </a:extLst>
          </p:cNvPr>
          <p:cNvSpPr txBox="1">
            <a:spLocks/>
          </p:cNvSpPr>
          <p:nvPr/>
        </p:nvSpPr>
        <p:spPr>
          <a:xfrm>
            <a:off x="10088727" y="3429000"/>
            <a:ext cx="843071" cy="1114701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媽媽</a:t>
            </a:r>
          </a:p>
        </p:txBody>
      </p:sp>
      <p:pic>
        <p:nvPicPr>
          <p:cNvPr id="15" name="內容版面配置區 12">
            <a:extLst>
              <a:ext uri="{FF2B5EF4-FFF2-40B4-BE49-F238E27FC236}">
                <a16:creationId xmlns:a16="http://schemas.microsoft.com/office/drawing/2014/main" id="{0CE6C49D-88E6-4C09-BFA4-74828061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1676"/>
            <a:ext cx="3563007" cy="3675862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3042EDC-01C1-40BC-A4CA-CD3AB59B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248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A3D812A1-5BFC-4259-9B43-332AD2A8F2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10" y="1878011"/>
            <a:ext cx="4407175" cy="440717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10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請問誰可以摸你的胸部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808" y="2273778"/>
            <a:ext cx="873398" cy="4078506"/>
          </a:xfrm>
          <a:ln w="762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正在幫你看病的醫生</a:t>
            </a: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EC79F19E-5754-4207-BF47-F7B869CFC4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07" y="1914525"/>
            <a:ext cx="4797013" cy="4797013"/>
          </a:xfrm>
        </p:spPr>
      </p:pic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6A00375D-D5F8-49F1-9CB2-29DFB61E5DAE}"/>
              </a:ext>
            </a:extLst>
          </p:cNvPr>
          <p:cNvSpPr txBox="1">
            <a:spLocks/>
          </p:cNvSpPr>
          <p:nvPr/>
        </p:nvSpPr>
        <p:spPr>
          <a:xfrm>
            <a:off x="10184195" y="2226727"/>
            <a:ext cx="873398" cy="4172607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沒在幫你看病的醫生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7E185-7ADD-4231-9B24-EBD2FC0D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9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示範題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2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請問哪一個食物是素食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674" y="3310891"/>
            <a:ext cx="1031875" cy="1325563"/>
          </a:xfrm>
          <a:ln w="762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牛排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7846BD7-5C34-42AC-8423-DCB6016861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74" y="2731132"/>
            <a:ext cx="4517526" cy="2963937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C1FDB8-3892-4A31-AE58-31E47E73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81066" y="3627312"/>
            <a:ext cx="948644" cy="1171575"/>
          </a:xfrm>
          <a:ln w="762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蘋果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5EAEA43C-D002-4A4D-9E6A-3B60409437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08" y="2370805"/>
            <a:ext cx="3978050" cy="3684588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ECBF8E-9003-4254-83E8-C31B2066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409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A3D812A1-5BFC-4259-9B43-332AD2A8F2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10" y="1878011"/>
            <a:ext cx="4407175" cy="440717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10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請問誰可以摸你的胸部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808" y="2273778"/>
            <a:ext cx="4770192" cy="4078506"/>
          </a:xfrm>
          <a:ln w="76200">
            <a:noFill/>
          </a:ln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沒有在幫你看病的醫生是一個</a:t>
            </a:r>
            <a:r>
              <a:rPr lang="zh-TW" altLang="en-US" sz="3600" dirty="0">
                <a:highlight>
                  <a:srgbClr val="FF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「陌生人」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，而且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胸部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是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「私密處」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，所以不可以摸你的胸部。</a:t>
            </a:r>
          </a:p>
        </p:txBody>
      </p:sp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6A00375D-D5F8-49F1-9CB2-29DFB61E5DAE}"/>
              </a:ext>
            </a:extLst>
          </p:cNvPr>
          <p:cNvSpPr txBox="1">
            <a:spLocks/>
          </p:cNvSpPr>
          <p:nvPr/>
        </p:nvSpPr>
        <p:spPr>
          <a:xfrm>
            <a:off x="10184195" y="2226727"/>
            <a:ext cx="873398" cy="4172607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沒在幫你看病的醫生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533937-1395-4A7E-9597-AE775500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615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10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請問誰可以摸你的胸部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808" y="2273778"/>
            <a:ext cx="873398" cy="4078506"/>
          </a:xfrm>
          <a:ln w="762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正在幫你看病的醫生</a:t>
            </a: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EC79F19E-5754-4207-BF47-F7B869CFC4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07" y="1914525"/>
            <a:ext cx="4797013" cy="4797013"/>
          </a:xfrm>
        </p:spPr>
      </p:pic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6A00375D-D5F8-49F1-9CB2-29DFB61E5DAE}"/>
              </a:ext>
            </a:extLst>
          </p:cNvPr>
          <p:cNvSpPr txBox="1">
            <a:spLocks/>
          </p:cNvSpPr>
          <p:nvPr/>
        </p:nvSpPr>
        <p:spPr>
          <a:xfrm>
            <a:off x="5738648" y="1970620"/>
            <a:ext cx="5801711" cy="4172607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正在幫你看病的醫生是</a:t>
            </a:r>
            <a:r>
              <a:rPr lang="zh-TW" altLang="en-US" sz="3600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「醫療人員」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胸部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雖然是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「私密處」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，但給醫生做檢查時，可以給醫生看看，醫生才知道你生了什麼病。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FCB6003-B8C7-49CD-A336-439A04AA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331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9186171-A706-4A5C-982A-90963BA09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37" y="1109013"/>
            <a:ext cx="4702394" cy="463997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3640C97-09FF-43BE-87AC-6C850393B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82" y="596707"/>
            <a:ext cx="5664583" cy="5664583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65F070D-DB46-4429-9FAC-BA0EBCB4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105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10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請問誰可以摸你的生殖器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11" name="文字版面配置區 2">
            <a:extLst>
              <a:ext uri="{FF2B5EF4-FFF2-40B4-BE49-F238E27FC236}">
                <a16:creationId xmlns:a16="http://schemas.microsoft.com/office/drawing/2014/main" id="{0AB1E68E-EBCA-413D-832B-055D31F658EE}"/>
              </a:ext>
            </a:extLst>
          </p:cNvPr>
          <p:cNvSpPr txBox="1">
            <a:spLocks/>
          </p:cNvSpPr>
          <p:nvPr/>
        </p:nvSpPr>
        <p:spPr>
          <a:xfrm>
            <a:off x="10509141" y="3562399"/>
            <a:ext cx="843071" cy="1114701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媽媽</a:t>
            </a:r>
          </a:p>
        </p:txBody>
      </p:sp>
      <p:pic>
        <p:nvPicPr>
          <p:cNvPr id="12" name="內容版面配置區 12">
            <a:extLst>
              <a:ext uri="{FF2B5EF4-FFF2-40B4-BE49-F238E27FC236}">
                <a16:creationId xmlns:a16="http://schemas.microsoft.com/office/drawing/2014/main" id="{80A0B41C-318F-421C-9B4D-964B49DE1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12" y="2505075"/>
            <a:ext cx="3563007" cy="3675862"/>
          </a:xfrm>
          <a:prstGeom prst="rect">
            <a:avLst/>
          </a:prstGeom>
        </p:spPr>
      </p:pic>
      <p:pic>
        <p:nvPicPr>
          <p:cNvPr id="13" name="內容版面配置區 15">
            <a:extLst>
              <a:ext uri="{FF2B5EF4-FFF2-40B4-BE49-F238E27FC236}">
                <a16:creationId xmlns:a16="http://schemas.microsoft.com/office/drawing/2014/main" id="{9F1DBD68-3873-4BA5-9BC4-D3D214B77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98" y="2056031"/>
            <a:ext cx="3142198" cy="4721882"/>
          </a:xfrm>
          <a:prstGeom prst="rect">
            <a:avLst/>
          </a:prstGeom>
        </p:spPr>
      </p:pic>
      <p:sp>
        <p:nvSpPr>
          <p:cNvPr id="14" name="文字版面配置區 2">
            <a:extLst>
              <a:ext uri="{FF2B5EF4-FFF2-40B4-BE49-F238E27FC236}">
                <a16:creationId xmlns:a16="http://schemas.microsoft.com/office/drawing/2014/main" id="{311CF57D-B9B4-4B19-8F6C-AD70FAFA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7763" y="3492365"/>
            <a:ext cx="877819" cy="1184735"/>
          </a:xfrm>
          <a:ln w="762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爸爸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2E95EB3-6E7C-4102-A95B-F0B36549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581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49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10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請問誰可以摸你的生殖器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2" name="內容版面配置區 12">
            <a:extLst>
              <a:ext uri="{FF2B5EF4-FFF2-40B4-BE49-F238E27FC236}">
                <a16:creationId xmlns:a16="http://schemas.microsoft.com/office/drawing/2014/main" id="{80A0B41C-318F-421C-9B4D-964B49DE1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89" y="2505075"/>
            <a:ext cx="3563007" cy="3675862"/>
          </a:xfrm>
          <a:prstGeom prst="rect">
            <a:avLst/>
          </a:prstGeom>
        </p:spPr>
      </p:pic>
      <p:pic>
        <p:nvPicPr>
          <p:cNvPr id="13" name="內容版面配置區 15">
            <a:extLst>
              <a:ext uri="{FF2B5EF4-FFF2-40B4-BE49-F238E27FC236}">
                <a16:creationId xmlns:a16="http://schemas.microsoft.com/office/drawing/2014/main" id="{9F1DBD68-3873-4BA5-9BC4-D3D214B77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6" y="1982065"/>
            <a:ext cx="3142198" cy="4721882"/>
          </a:xfrm>
          <a:prstGeom prst="rect">
            <a:avLst/>
          </a:prstGeom>
        </p:spPr>
      </p:pic>
      <p:sp>
        <p:nvSpPr>
          <p:cNvPr id="14" name="文字版面配置區 2">
            <a:extLst>
              <a:ext uri="{FF2B5EF4-FFF2-40B4-BE49-F238E27FC236}">
                <a16:creationId xmlns:a16="http://schemas.microsoft.com/office/drawing/2014/main" id="{311CF57D-B9B4-4B19-8F6C-AD70FAFA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368" y="3429000"/>
            <a:ext cx="877819" cy="1184735"/>
          </a:xfrm>
          <a:ln w="762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爸爸</a:t>
            </a:r>
          </a:p>
        </p:txBody>
      </p:sp>
      <p:sp>
        <p:nvSpPr>
          <p:cNvPr id="11" name="文字版面配置區 2">
            <a:extLst>
              <a:ext uri="{FF2B5EF4-FFF2-40B4-BE49-F238E27FC236}">
                <a16:creationId xmlns:a16="http://schemas.microsoft.com/office/drawing/2014/main" id="{0AB1E68E-EBCA-413D-832B-055D31F658EE}"/>
              </a:ext>
            </a:extLst>
          </p:cNvPr>
          <p:cNvSpPr txBox="1">
            <a:spLocks/>
          </p:cNvSpPr>
          <p:nvPr/>
        </p:nvSpPr>
        <p:spPr>
          <a:xfrm>
            <a:off x="11125875" y="3562399"/>
            <a:ext cx="843071" cy="1114701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媽媽</a:t>
            </a:r>
          </a:p>
        </p:txBody>
      </p:sp>
      <p:sp>
        <p:nvSpPr>
          <p:cNvPr id="7" name="內容版面配置區 5">
            <a:extLst>
              <a:ext uri="{FF2B5EF4-FFF2-40B4-BE49-F238E27FC236}">
                <a16:creationId xmlns:a16="http://schemas.microsoft.com/office/drawing/2014/main" id="{332BE5EB-5652-4239-A9B6-5BA9192DEDC2}"/>
              </a:ext>
            </a:extLst>
          </p:cNvPr>
          <p:cNvSpPr txBox="1">
            <a:spLocks/>
          </p:cNvSpPr>
          <p:nvPr/>
        </p:nvSpPr>
        <p:spPr>
          <a:xfrm>
            <a:off x="3607676" y="2508688"/>
            <a:ext cx="432763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不論爸爸媽媽都是</a:t>
            </a:r>
            <a:r>
              <a:rPr lang="zh-TW" altLang="en-US" sz="3600" b="1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「家人」</a:t>
            </a:r>
            <a:r>
              <a:rPr lang="zh-TW" altLang="en-US" sz="3600" b="1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，但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生殖器</a:t>
            </a:r>
            <a:r>
              <a:rPr lang="zh-TW" altLang="en-US" sz="3600" b="1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是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「私密處」</a:t>
            </a:r>
            <a:r>
              <a:rPr lang="zh-TW" altLang="en-US" sz="3600" b="1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，爸爸媽媽都不可以摸你的生殖器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662DE08-9602-46CC-B8F8-0AB54A2F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52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ACF76-ED21-44C1-89A2-8FEEED4AD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599"/>
            <a:ext cx="9144000" cy="995363"/>
          </a:xfrm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身體界線停看聽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DC66143-82C3-496B-AB88-905EDB442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9087"/>
            <a:ext cx="9144000" cy="160654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第三大題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EC8DA4-DFDF-4482-9FBC-2F72C802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243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293992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11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小文是男生、小華是女生。所以，小文的身體可以被摸的地方比小華多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FBAC08C6-1F4B-4AD4-87D3-1C6CD57DB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64" y="2847975"/>
            <a:ext cx="2351035" cy="3341688"/>
          </a:xfrm>
        </p:spPr>
      </p:pic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5389F10E-A4C7-4B81-91DE-7EBA6CCC89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35" y="2808287"/>
            <a:ext cx="2584501" cy="3684588"/>
          </a:xfr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5E178E5-84E6-4773-A028-5B234A0B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693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293992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11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小文是男生、小華是女生。所以，小文的身體可以被摸的地方比小華多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5389F10E-A4C7-4B81-91DE-7EBA6CCC89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35" y="2808287"/>
            <a:ext cx="2584501" cy="368458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B475B3-6408-4468-B159-74AE899BD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953" y="3018493"/>
            <a:ext cx="613804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9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男生和女生</a:t>
            </a:r>
            <a:r>
              <a:rPr lang="zh-TW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胸部</a:t>
            </a:r>
            <a:r>
              <a:rPr lang="zh-TW" altLang="en-US" sz="39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、</a:t>
            </a:r>
            <a:r>
              <a:rPr lang="zh-TW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臀部</a:t>
            </a:r>
            <a:r>
              <a:rPr lang="zh-TW" altLang="en-US" sz="39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、</a:t>
            </a:r>
            <a:r>
              <a:rPr lang="zh-TW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生殖器</a:t>
            </a:r>
            <a:r>
              <a:rPr lang="zh-TW" altLang="en-US" sz="39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都是</a:t>
            </a:r>
            <a:r>
              <a:rPr lang="zh-TW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「私密處」</a:t>
            </a:r>
            <a:r>
              <a:rPr lang="zh-TW" altLang="en-US" sz="39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，</a:t>
            </a:r>
            <a:endParaRPr lang="en-US" altLang="zh-TW" sz="39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39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不可以給任何人摸。</a:t>
            </a:r>
            <a:endParaRPr lang="en-US" altLang="zh-TW" sz="39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39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答案是</a:t>
            </a:r>
            <a:r>
              <a:rPr lang="zh-TW" altLang="en-US" sz="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一樣多</a:t>
            </a:r>
            <a:r>
              <a:rPr lang="zh-TW" altLang="en-US" sz="57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1640D03-4D87-41EF-89C0-F121E863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065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293992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12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我的私密處不能讓別人看、讓別人摸，是因為要學會保護自己，避免遇到有人性騷擾。</a:t>
            </a: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FBAC08C6-1F4B-4AD4-87D3-1C6CD57DB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64" y="2847975"/>
            <a:ext cx="2351035" cy="3341688"/>
          </a:xfrm>
        </p:spPr>
      </p:pic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5389F10E-A4C7-4B81-91DE-7EBA6CCC89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35" y="2808287"/>
            <a:ext cx="2584501" cy="3684588"/>
          </a:xfr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19A14FE-7C4B-4947-B5B2-081B727A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781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293992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12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我的私密處不能讓別人看、讓別人摸，是因為要學會保護自己，避免遇到有人性騷擾。</a:t>
            </a: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FBAC08C6-1F4B-4AD4-87D3-1C6CD57DB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64" y="2847975"/>
            <a:ext cx="2351035" cy="3341688"/>
          </a:xfrm>
        </p:spPr>
      </p:pic>
      <p:sp>
        <p:nvSpPr>
          <p:cNvPr id="7" name="內容版面配置區 3">
            <a:extLst>
              <a:ext uri="{FF2B5EF4-FFF2-40B4-BE49-F238E27FC236}">
                <a16:creationId xmlns:a16="http://schemas.microsoft.com/office/drawing/2014/main" id="{5545FD27-99DB-4A60-8788-2BFDF4F9D57D}"/>
              </a:ext>
            </a:extLst>
          </p:cNvPr>
          <p:cNvSpPr txBox="1">
            <a:spLocks/>
          </p:cNvSpPr>
          <p:nvPr/>
        </p:nvSpPr>
        <p:spPr>
          <a:xfrm>
            <a:off x="5108029" y="3029003"/>
            <a:ext cx="6138040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9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雖然這樣的人不多，但社會上有一些人會</a:t>
            </a:r>
            <a:r>
              <a:rPr lang="zh-TW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性騷擾</a:t>
            </a:r>
            <a:r>
              <a:rPr lang="zh-TW" altLang="en-US" sz="39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別人。</a:t>
            </a:r>
            <a:endParaRPr lang="en-US" altLang="zh-TW" sz="39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39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每個人都應該學會</a:t>
            </a:r>
            <a:r>
              <a:rPr lang="zh-TW" altLang="en-US" sz="3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保護自己</a:t>
            </a:r>
            <a:r>
              <a:rPr lang="zh-TW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、</a:t>
            </a:r>
            <a:r>
              <a:rPr lang="zh-TW" altLang="en-US" sz="3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避免發生危險</a:t>
            </a:r>
            <a:r>
              <a:rPr lang="zh-TW" altLang="en-US" sz="39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7580903-C146-457D-BCDB-3864FC57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7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ACF76-ED21-44C1-89A2-8FEEED4AD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599"/>
            <a:ext cx="9144000" cy="995363"/>
          </a:xfrm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身體界線停看聽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DC66143-82C3-496B-AB88-905EDB442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9087"/>
            <a:ext cx="9144000" cy="160654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第一大題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567C49-54B3-4CCE-A2DF-EC072DC8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903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035"/>
            <a:ext cx="10515600" cy="4007178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13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小明如果想摸或想看我的私密處，我不能給他看。但反過來說，我很想要叫小明來看、來摸我的私密處，而且我沒有經過他的同意就給他看給他摸了，我可不可以這麼做呢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9" name="內容版面配置區 11">
            <a:extLst>
              <a:ext uri="{FF2B5EF4-FFF2-40B4-BE49-F238E27FC236}">
                <a16:creationId xmlns:a16="http://schemas.microsoft.com/office/drawing/2014/main" id="{3DA84E37-E0EA-42F0-B0BC-671E82E4B6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64" y="2847975"/>
            <a:ext cx="2351035" cy="3341688"/>
          </a:xfrm>
        </p:spPr>
      </p:pic>
      <p:pic>
        <p:nvPicPr>
          <p:cNvPr id="10" name="內容版面配置區 13">
            <a:extLst>
              <a:ext uri="{FF2B5EF4-FFF2-40B4-BE49-F238E27FC236}">
                <a16:creationId xmlns:a16="http://schemas.microsoft.com/office/drawing/2014/main" id="{9403B3E9-EADA-4389-B2D0-56742854F1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35" y="2808287"/>
            <a:ext cx="2584501" cy="3684588"/>
          </a:xfr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7366B38-0316-493D-8079-F0745EC4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13">
            <a:extLst>
              <a:ext uri="{FF2B5EF4-FFF2-40B4-BE49-F238E27FC236}">
                <a16:creationId xmlns:a16="http://schemas.microsoft.com/office/drawing/2014/main" id="{9403B3E9-EADA-4389-B2D0-56742854F1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70" y="493986"/>
            <a:ext cx="3861335" cy="5504903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9F2F934-3C5D-48CB-B93D-4E8E00B7D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134" y="452411"/>
            <a:ext cx="6223164" cy="29765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4300" b="1" dirty="0">
                <a:solidFill>
                  <a:srgbClr val="EA7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私密處</a:t>
            </a:r>
            <a:r>
              <a:rPr lang="zh-TW" altLang="en-US" sz="43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是一個只有自己可以看、可以摸的身體部位。</a:t>
            </a:r>
            <a:endParaRPr lang="en-US" altLang="zh-TW" sz="43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3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當別人</a:t>
            </a:r>
            <a:r>
              <a:rPr lang="zh-TW" altLang="en-US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末經同意</a:t>
            </a:r>
            <a:r>
              <a:rPr lang="zh-TW" altLang="en-US" sz="43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要看要摸的時候，他是在對你</a:t>
            </a:r>
            <a:r>
              <a:rPr lang="zh-TW" altLang="en-US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性騷擾</a:t>
            </a:r>
            <a:r>
              <a:rPr lang="zh-TW" altLang="en-US" sz="43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。</a:t>
            </a:r>
            <a:endParaRPr lang="zh-TW" altLang="en-US" dirty="0"/>
          </a:p>
        </p:txBody>
      </p:sp>
      <p:sp>
        <p:nvSpPr>
          <p:cNvPr id="11" name="內容版面配置區 3">
            <a:extLst>
              <a:ext uri="{FF2B5EF4-FFF2-40B4-BE49-F238E27FC236}">
                <a16:creationId xmlns:a16="http://schemas.microsoft.com/office/drawing/2014/main" id="{181AE6C6-E948-44CB-A2A8-7769EFDBA082}"/>
              </a:ext>
            </a:extLst>
          </p:cNvPr>
          <p:cNvSpPr txBox="1">
            <a:spLocks/>
          </p:cNvSpPr>
          <p:nvPr/>
        </p:nvSpPr>
        <p:spPr>
          <a:xfrm>
            <a:off x="682134" y="3077478"/>
            <a:ext cx="6223164" cy="5380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altLang="zh-TW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但反過來說，</a:t>
            </a:r>
            <a:endParaRPr lang="en-US" altLang="zh-TW" sz="36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你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未經同意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就給別人看、或給別人摸，就很可能變成你在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性騷擾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別人喔</a:t>
            </a:r>
            <a:r>
              <a:rPr lang="en-US" altLang="zh-TW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!</a:t>
            </a:r>
            <a:endParaRPr lang="zh-TW" altLang="en-US" sz="36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endParaRPr lang="zh-TW" altLang="en-US" sz="20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6902B1E-FA5D-47CE-97DD-E9843A18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133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035"/>
            <a:ext cx="10515600" cy="400717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14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我很想要叫小明來看、來摸我的私密處。我詢問小明，小明也同意要來看、來摸我的私密處，我可不可以這麼做呢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9" name="內容版面配置區 11">
            <a:extLst>
              <a:ext uri="{FF2B5EF4-FFF2-40B4-BE49-F238E27FC236}">
                <a16:creationId xmlns:a16="http://schemas.microsoft.com/office/drawing/2014/main" id="{3DA84E37-E0EA-42F0-B0BC-671E82E4B6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64" y="2847975"/>
            <a:ext cx="2351035" cy="3341688"/>
          </a:xfrm>
        </p:spPr>
      </p:pic>
      <p:pic>
        <p:nvPicPr>
          <p:cNvPr id="10" name="內容版面配置區 13">
            <a:extLst>
              <a:ext uri="{FF2B5EF4-FFF2-40B4-BE49-F238E27FC236}">
                <a16:creationId xmlns:a16="http://schemas.microsoft.com/office/drawing/2014/main" id="{9403B3E9-EADA-4389-B2D0-56742854F1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35" y="2808287"/>
            <a:ext cx="2584501" cy="3684588"/>
          </a:xfr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308599-0C70-4878-B82E-D8CD44C3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9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13">
            <a:extLst>
              <a:ext uri="{FF2B5EF4-FFF2-40B4-BE49-F238E27FC236}">
                <a16:creationId xmlns:a16="http://schemas.microsoft.com/office/drawing/2014/main" id="{9403B3E9-EADA-4389-B2D0-56742854F1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70" y="493986"/>
            <a:ext cx="3861335" cy="5504903"/>
          </a:xfrm>
        </p:spPr>
      </p:pic>
      <p:sp>
        <p:nvSpPr>
          <p:cNvPr id="11" name="內容版面配置區 3">
            <a:extLst>
              <a:ext uri="{FF2B5EF4-FFF2-40B4-BE49-F238E27FC236}">
                <a16:creationId xmlns:a16="http://schemas.microsoft.com/office/drawing/2014/main" id="{181AE6C6-E948-44CB-A2A8-7769EFDBA082}"/>
              </a:ext>
            </a:extLst>
          </p:cNvPr>
          <p:cNvSpPr txBox="1">
            <a:spLocks/>
          </p:cNvSpPr>
          <p:nvPr/>
        </p:nvSpPr>
        <p:spPr>
          <a:xfrm>
            <a:off x="808258" y="1898431"/>
            <a:ext cx="6223164" cy="3061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國家擔心</a:t>
            </a:r>
            <a:r>
              <a:rPr lang="zh-TW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未成年人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沒有能力保護自己，所以法律規定不行。因為你這麼做，可能導致你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被性騷擾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、或是你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性騷擾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別人。</a:t>
            </a:r>
          </a:p>
          <a:p>
            <a:endParaRPr lang="zh-TW" altLang="en-US" sz="20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A88F2D1-1D40-46C2-882E-395AC986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473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13">
            <a:extLst>
              <a:ext uri="{FF2B5EF4-FFF2-40B4-BE49-F238E27FC236}">
                <a16:creationId xmlns:a16="http://schemas.microsoft.com/office/drawing/2014/main" id="{9403B3E9-EADA-4389-B2D0-56742854F1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76" y="1040525"/>
            <a:ext cx="4440905" cy="5113560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9F2F934-3C5D-48CB-B93D-4E8E00B7D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687" y="646386"/>
            <a:ext cx="6223162" cy="161859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明明對方也答應為什麼還會對對方性騷擾呢</a:t>
            </a:r>
            <a:r>
              <a:rPr lang="en-US" altLang="zh-TW" sz="3600" b="1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</a:p>
        </p:txBody>
      </p:sp>
      <p:sp>
        <p:nvSpPr>
          <p:cNvPr id="5" name="內容版面配置區 3">
            <a:extLst>
              <a:ext uri="{FF2B5EF4-FFF2-40B4-BE49-F238E27FC236}">
                <a16:creationId xmlns:a16="http://schemas.microsoft.com/office/drawing/2014/main" id="{B363EF3E-BFDF-441D-AF82-F28C830EFF14}"/>
              </a:ext>
            </a:extLst>
          </p:cNvPr>
          <p:cNvSpPr txBox="1">
            <a:spLocks/>
          </p:cNvSpPr>
          <p:nvPr/>
        </p:nvSpPr>
        <p:spPr>
          <a:xfrm>
            <a:off x="665575" y="2643350"/>
            <a:ext cx="6361386" cy="3725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因為，有些人心理不一定真的願意，他可能是</a:t>
            </a:r>
            <a:r>
              <a:rPr lang="zh-TW" alt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害羞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、可能是不知道怎麼</a:t>
            </a:r>
            <a:r>
              <a:rPr lang="zh-TW" alt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拒絕、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有些人是怕</a:t>
            </a:r>
            <a:r>
              <a:rPr lang="zh-TW" alt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說「不」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傷感情。即便是這種情況，你也還是對他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性騷擾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。</a:t>
            </a:r>
            <a:endParaRPr lang="zh-TW" altLang="en-US" sz="3600" b="1" dirty="0">
              <a:solidFill>
                <a:srgbClr val="EA7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847881D-1F92-4A5B-A57F-100300A0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154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43C78B-FA06-4EC5-BDD9-DA5A3C6A934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複習一下：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身體各部位的隱私處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BE526A8-F3E6-4AD4-9C9C-655CA5928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0" y="1853106"/>
            <a:ext cx="3438526" cy="479583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F7FEF5B-CDED-4E93-A0A7-49272F4A8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45" y="1853106"/>
            <a:ext cx="2904055" cy="4795840"/>
          </a:xfrm>
          <a:prstGeom prst="rect">
            <a:avLst/>
          </a:prstGeom>
        </p:spPr>
      </p:pic>
      <p:sp>
        <p:nvSpPr>
          <p:cNvPr id="12" name="橢圓 11">
            <a:extLst>
              <a:ext uri="{FF2B5EF4-FFF2-40B4-BE49-F238E27FC236}">
                <a16:creationId xmlns:a16="http://schemas.microsoft.com/office/drawing/2014/main" id="{6EC627C2-35F9-4C11-ABF5-04DF15B0A6E3}"/>
              </a:ext>
            </a:extLst>
          </p:cNvPr>
          <p:cNvSpPr/>
          <p:nvPr/>
        </p:nvSpPr>
        <p:spPr>
          <a:xfrm>
            <a:off x="1429729" y="4777196"/>
            <a:ext cx="1572128" cy="696641"/>
          </a:xfrm>
          <a:prstGeom prst="ellipse">
            <a:avLst/>
          </a:prstGeom>
          <a:solidFill>
            <a:srgbClr val="FF0000">
              <a:alpha val="39000"/>
            </a:srgbClr>
          </a:solidFill>
          <a:ln w="69850"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053CDDF5-8DC4-4B4B-BEDC-F0EB0323A4F5}"/>
              </a:ext>
            </a:extLst>
          </p:cNvPr>
          <p:cNvSpPr/>
          <p:nvPr/>
        </p:nvSpPr>
        <p:spPr>
          <a:xfrm>
            <a:off x="1429729" y="3787090"/>
            <a:ext cx="1572128" cy="696641"/>
          </a:xfrm>
          <a:prstGeom prst="ellipse">
            <a:avLst/>
          </a:prstGeom>
          <a:solidFill>
            <a:srgbClr val="FF0000">
              <a:alpha val="39000"/>
            </a:srgbClr>
          </a:solidFill>
          <a:ln w="69850"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C4DE779-9E5B-4473-B9F9-C3531FA32A10}"/>
              </a:ext>
            </a:extLst>
          </p:cNvPr>
          <p:cNvSpPr/>
          <p:nvPr/>
        </p:nvSpPr>
        <p:spPr>
          <a:xfrm>
            <a:off x="9115708" y="4658378"/>
            <a:ext cx="1572128" cy="696641"/>
          </a:xfrm>
          <a:prstGeom prst="ellipse">
            <a:avLst/>
          </a:prstGeom>
          <a:solidFill>
            <a:srgbClr val="FF0000">
              <a:alpha val="39000"/>
            </a:srgbClr>
          </a:solidFill>
          <a:ln w="69850"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FC6D07B6-B6F3-4138-AC72-FE447496D3C0}"/>
              </a:ext>
            </a:extLst>
          </p:cNvPr>
          <p:cNvSpPr txBox="1">
            <a:spLocks/>
          </p:cNvSpPr>
          <p:nvPr/>
        </p:nvSpPr>
        <p:spPr>
          <a:xfrm>
            <a:off x="4275009" y="2659007"/>
            <a:ext cx="3981937" cy="3258317"/>
          </a:xfrm>
          <a:prstGeom prst="rect">
            <a:avLst/>
          </a:prstGeom>
          <a:pattFill prst="pct5">
            <a:fgClr>
              <a:srgbClr val="EA7AEA"/>
            </a:fgClr>
            <a:bgClr>
              <a:schemeClr val="bg1"/>
            </a:bgClr>
          </a:pattFill>
          <a:ln w="76200">
            <a:solidFill>
              <a:srgbClr val="AB25AB"/>
            </a:solidFill>
            <a:prstDash val="lgDashDot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每個人都有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隱私處。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我的隱私處不論任何人都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不可以看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不可以摸</a:t>
            </a:r>
            <a:r>
              <a:rPr lang="zh-TW" altLang="en-US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喔</a:t>
            </a:r>
            <a:r>
              <a:rPr lang="en-US" altLang="zh-TW" sz="36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!</a:t>
            </a:r>
            <a:endParaRPr lang="zh-TW" altLang="en-US" sz="3600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472A6FE-92E6-46A3-A21A-8FED2310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198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54FC21-6274-4158-96DE-A393B5962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3844" y="2798730"/>
            <a:ext cx="5544312" cy="126053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sz="8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小測驗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C2B72F-0F3D-4EB5-ACAD-417A343C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085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794587-ED83-4CE3-B146-9F0EDB13F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442" y="1310482"/>
            <a:ext cx="5568983" cy="2387600"/>
          </a:xfrm>
        </p:spPr>
        <p:txBody>
          <a:bodyPr/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性別平等宣導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07F3B4-BA91-43B2-9BF6-9DE518F24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726" y="4665663"/>
            <a:ext cx="4470417" cy="2192337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Thank you!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5024485-8E34-47AF-8943-BEC7FD7E4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59" y="1985963"/>
            <a:ext cx="4798978" cy="422909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B03A88-19C7-490A-A40F-28321325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24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61" y="378989"/>
            <a:ext cx="10875962" cy="18923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哪一個身體部位是任何人都不可以看、不可以摸的「隱私處」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5" y="3843957"/>
            <a:ext cx="881061" cy="678655"/>
          </a:xfrm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手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73355C5-9DA6-4741-B7B7-5D5D4F7121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79" y="3151553"/>
            <a:ext cx="4648948" cy="2597347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C1FDB8-3892-4A31-AE58-31E47E73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61321" y="3577019"/>
            <a:ext cx="823032" cy="1212533"/>
          </a:xfrm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臀部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334F5C51-96E1-4D5F-A601-8936C7F700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2" b="97738" l="1364" r="97273">
                        <a14:foregroundMark x1="16364" y1="22172" x2="2273" y2="43439"/>
                        <a14:foregroundMark x1="2273" y1="43439" x2="6364" y2="67421"/>
                        <a14:foregroundMark x1="6364" y1="67421" x2="44545" y2="95928"/>
                        <a14:foregroundMark x1="44545" y1="95928" x2="71364" y2="97738"/>
                        <a14:foregroundMark x1="71364" y1="97738" x2="91364" y2="86425"/>
                        <a14:foregroundMark x1="91364" y1="86425" x2="92727" y2="61086"/>
                        <a14:foregroundMark x1="92727" y1="61086" x2="75455" y2="42534"/>
                        <a14:foregroundMark x1="75455" y1="42534" x2="66364" y2="20362"/>
                        <a14:foregroundMark x1="66364" y1="20362" x2="50909" y2="2262"/>
                        <a14:foregroundMark x1="50909" y1="2262" x2="26364" y2="6335"/>
                        <a14:foregroundMark x1="26364" y1="6335" x2="22273" y2="13122"/>
                        <a14:foregroundMark x1="6818" y1="22624" x2="1818" y2="48869"/>
                        <a14:foregroundMark x1="1818" y1="48869" x2="12727" y2="72851"/>
                        <a14:foregroundMark x1="12727" y1="72851" x2="13636" y2="73756"/>
                        <a14:foregroundMark x1="25909" y1="86425" x2="50000" y2="98643"/>
                        <a14:foregroundMark x1="50000" y1="98643" x2="80455" y2="97738"/>
                        <a14:foregroundMark x1="80455" y1="97738" x2="97273" y2="85068"/>
                        <a14:foregroundMark x1="99545" y1="64253" x2="89545" y2="41176"/>
                        <a14:foregroundMark x1="89545" y1="41176" x2="70909" y2="24887"/>
                        <a14:foregroundMark x1="70909" y1="24887" x2="57727" y2="4525"/>
                        <a14:foregroundMark x1="57727" y1="4525" x2="28636" y2="2262"/>
                        <a14:foregroundMark x1="28636" y1="2262" x2="30455" y2="131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2" y="2711633"/>
            <a:ext cx="3461456" cy="3477189"/>
          </a:xfr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929F4B45-B70B-48F7-BAFF-B542A0921944}"/>
              </a:ext>
            </a:extLst>
          </p:cNvPr>
          <p:cNvSpPr/>
          <p:nvPr/>
        </p:nvSpPr>
        <p:spPr>
          <a:xfrm>
            <a:off x="9066848" y="3843961"/>
            <a:ext cx="1302789" cy="1212532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0D7890-F1D6-4409-8588-7A580640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20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875962" cy="18923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哪一個身體部位是任何人都不可以看、不可以摸的「隱私處」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73355C5-9DA6-4741-B7B7-5D5D4F7121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1" y="3047790"/>
            <a:ext cx="4957309" cy="2769627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C1FDB8-3892-4A31-AE58-31E47E73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2562" y="2762249"/>
            <a:ext cx="5183188" cy="2710221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highlight>
                  <a:srgbClr val="00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「手」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並不是你的隱私處，你可以和別人握手。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283269F-4DE2-42C5-89DC-4DD367A0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09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875962" cy="18923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1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哪一個身體部位是任何人都不可以看、不可以摸的「隱私處」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2934562"/>
            <a:ext cx="5157787" cy="303133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highlight>
                  <a:srgbClr val="FFFF00"/>
                </a:highlight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「臀部」</a:t>
            </a:r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是你的隱私處，任何人都不可以看、不可以摸喔</a:t>
            </a:r>
            <a:r>
              <a:rPr lang="en-US" altLang="zh-TW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!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334F5C51-96E1-4D5F-A601-8936C7F700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2" b="97738" l="1364" r="97273">
                        <a14:foregroundMark x1="16364" y1="22172" x2="2273" y2="43439"/>
                        <a14:foregroundMark x1="2273" y1="43439" x2="6364" y2="67421"/>
                        <a14:foregroundMark x1="6364" y1="67421" x2="44545" y2="95928"/>
                        <a14:foregroundMark x1="44545" y1="95928" x2="71364" y2="97738"/>
                        <a14:foregroundMark x1="71364" y1="97738" x2="91364" y2="86425"/>
                        <a14:foregroundMark x1="91364" y1="86425" x2="92727" y2="61086"/>
                        <a14:foregroundMark x1="92727" y1="61086" x2="75455" y2="42534"/>
                        <a14:foregroundMark x1="75455" y1="42534" x2="66364" y2="20362"/>
                        <a14:foregroundMark x1="66364" y1="20362" x2="50909" y2="2262"/>
                        <a14:foregroundMark x1="50909" y1="2262" x2="26364" y2="6335"/>
                        <a14:foregroundMark x1="26364" y1="6335" x2="22273" y2="13122"/>
                        <a14:foregroundMark x1="6818" y1="22624" x2="1818" y2="48869"/>
                        <a14:foregroundMark x1="1818" y1="48869" x2="12727" y2="72851"/>
                        <a14:foregroundMark x1="12727" y1="72851" x2="13636" y2="73756"/>
                        <a14:foregroundMark x1="25909" y1="86425" x2="50000" y2="98643"/>
                        <a14:foregroundMark x1="50000" y1="98643" x2="80455" y2="97738"/>
                        <a14:foregroundMark x1="80455" y1="97738" x2="97273" y2="85068"/>
                        <a14:foregroundMark x1="99545" y1="64253" x2="89545" y2="41176"/>
                        <a14:foregroundMark x1="89545" y1="41176" x2="70909" y2="24887"/>
                        <a14:foregroundMark x1="70909" y1="24887" x2="57727" y2="4525"/>
                        <a14:foregroundMark x1="57727" y1="4525" x2="28636" y2="2262"/>
                        <a14:foregroundMark x1="28636" y1="2262" x2="30455" y2="131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88" y="2713185"/>
            <a:ext cx="3757699" cy="3774779"/>
          </a:xfr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929F4B45-B70B-48F7-BAFF-B542A0921944}"/>
              </a:ext>
            </a:extLst>
          </p:cNvPr>
          <p:cNvSpPr/>
          <p:nvPr/>
        </p:nvSpPr>
        <p:spPr>
          <a:xfrm>
            <a:off x="9309736" y="3994308"/>
            <a:ext cx="1302789" cy="1212532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717536-C01A-4C7E-9E6D-366EDCFE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14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6F1E0-7BC2-45F1-AE60-3E177C40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4"/>
            <a:ext cx="10515600" cy="2222499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第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2</a:t>
            </a: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題</a:t>
            </a:r>
            <a:b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</a:br>
            <a:r>
              <a:rPr lang="zh-TW" altLang="en-US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請問哪一個身體部位是任何人都不可以看、不可以摸的「隱私處」</a:t>
            </a:r>
            <a:r>
              <a:rPr lang="en-US" altLang="zh-TW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?</a:t>
            </a:r>
            <a:endParaRPr lang="zh-TW" altLang="en-US" dirty="0">
              <a:latin typeface="華康明體W5注音字" panose="02020500000000000000" pitchFamily="18" charset="-120"/>
              <a:ea typeface="華康明體W5注音字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03900-2CBD-4673-904F-B8C0E95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048" y="3995279"/>
            <a:ext cx="1138237" cy="1202532"/>
          </a:xfrm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胸部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19C387C9-E05B-488C-8443-C55A41937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89" y="2999579"/>
            <a:ext cx="3584972" cy="3605575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FC1FDB8-3892-4A31-AE58-31E47E73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14715" y="4220859"/>
            <a:ext cx="915393" cy="751372"/>
          </a:xfrm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華康明體W5注音字" panose="02020500000000000000" pitchFamily="18" charset="-120"/>
                <a:ea typeface="華康明體W5注音字" panose="02020500000000000000" pitchFamily="18" charset="-120"/>
              </a:rPr>
              <a:t>腳</a:t>
            </a: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58369BBF-5F3F-44B3-B042-578703E26A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41" y="2999579"/>
            <a:ext cx="3584970" cy="3468251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5BB05E-4FE6-423C-A4BB-32FF708C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982E-81EC-4721-B8A7-5A8589F48CE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77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1739</Words>
  <Application>Microsoft Office PowerPoint</Application>
  <PresentationFormat>寬螢幕</PresentationFormat>
  <Paragraphs>200</Paragraphs>
  <Slides>57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3" baseType="lpstr">
      <vt:lpstr>華康明體W5注音字</vt:lpstr>
      <vt:lpstr>新細明體</vt:lpstr>
      <vt:lpstr>Arial</vt:lpstr>
      <vt:lpstr>Calibri</vt:lpstr>
      <vt:lpstr>Calibri Light</vt:lpstr>
      <vt:lpstr>Office 佈景主題</vt:lpstr>
      <vt:lpstr>性別平等宣導</vt:lpstr>
      <vt:lpstr>等一下會有很多問題， 請你想一想，按照你自己的判斷來回答。</vt:lpstr>
      <vt:lpstr>示範題1 請問哪一種動物是鳥類?</vt:lpstr>
      <vt:lpstr>示範題2 請問哪一個食物是素食?</vt:lpstr>
      <vt:lpstr>身體界線停看聽</vt:lpstr>
      <vt:lpstr>第1題 哪一個身體部位是任何人都不可以看、不可以摸的「隱私處」?</vt:lpstr>
      <vt:lpstr>第1題 哪一個身體部位是任何人都不可以看、不可以摸的「隱私處」?</vt:lpstr>
      <vt:lpstr>第1題 哪一個身體部位是任何人都不可以看、不可以摸的「隱私處」?</vt:lpstr>
      <vt:lpstr>第2題 請問哪一個身體部位是任何人都不可以看、不可以摸的「隱私處」?</vt:lpstr>
      <vt:lpstr>第2題 請問哪一個身體部位是任何人都不可以看、不可以摸的「隱私處」?</vt:lpstr>
      <vt:lpstr>PowerPoint 簡報</vt:lpstr>
      <vt:lpstr>第2題 請問哪一個身體部位是任何人都不可以看、不可以摸的「隱私處」?</vt:lpstr>
      <vt:lpstr>第3題 哪一個身體部位是任何人都不可以看、不可以摸的「隱私處」?</vt:lpstr>
      <vt:lpstr>第3題 哪一個身體部位是任何人都不可以看、不可以摸的「隱私處」?</vt:lpstr>
      <vt:lpstr>PowerPoint 簡報</vt:lpstr>
      <vt:lpstr>第3題 哪一個身體部位是任何人都不可以看、不可以摸的「隱私處」?</vt:lpstr>
      <vt:lpstr>PowerPoint 簡報</vt:lpstr>
      <vt:lpstr>PowerPoint 簡報</vt:lpstr>
      <vt:lpstr>複習一下： 身體各部位的隱私處</vt:lpstr>
      <vt:lpstr>身體界線停看聽</vt:lpstr>
      <vt:lpstr>第4題 請問誰可以摸你的「手」呢?</vt:lpstr>
      <vt:lpstr>第4題 請問誰可以摸你的「手」呢?</vt:lpstr>
      <vt:lpstr>第4題 請問誰可以摸你的「手」呢?</vt:lpstr>
      <vt:lpstr>第5題 請問誰可以摸你的「肩膀」呢?</vt:lpstr>
      <vt:lpstr>第5題 請問誰可以摸你的「肩膀」呢?</vt:lpstr>
      <vt:lpstr>第5題 請問誰可以摸你的「肩膀」呢?</vt:lpstr>
      <vt:lpstr>第6題 搭公車的時候，請問你可以和誰靠在一起呢?</vt:lpstr>
      <vt:lpstr>第6題 搭公車的時候，請問你可以和誰靠在一起呢?</vt:lpstr>
      <vt:lpstr>第6題 搭公車的時候，請問你可以和誰靠在一起呢?</vt:lpstr>
      <vt:lpstr>第7題 請問誰可以摸你的臀部?</vt:lpstr>
      <vt:lpstr>第7題 請問誰可以摸你的臀部?</vt:lpstr>
      <vt:lpstr>第7題 請問誰可以摸你的臀部?</vt:lpstr>
      <vt:lpstr>第8題 請問誰可以摸你的胸部?</vt:lpstr>
      <vt:lpstr>第8題 請問誰可以摸你的胸部?</vt:lpstr>
      <vt:lpstr>第8題 請問誰可以摸你的胸部?</vt:lpstr>
      <vt:lpstr>第9題 請問你可以給誰看你的生殖器?</vt:lpstr>
      <vt:lpstr>第9題 請問你可以給誰看你的生殖器?</vt:lpstr>
      <vt:lpstr>第9題 請問你可以給誰看你的生殖器?</vt:lpstr>
      <vt:lpstr>第10題 請問誰可以摸你的胸部?</vt:lpstr>
      <vt:lpstr>第10題 請問誰可以摸你的胸部?</vt:lpstr>
      <vt:lpstr>第10題 請問誰可以摸你的胸部?</vt:lpstr>
      <vt:lpstr>PowerPoint 簡報</vt:lpstr>
      <vt:lpstr>第10題 請問誰可以摸你的生殖器?</vt:lpstr>
      <vt:lpstr>第10題 請問誰可以摸你的生殖器?</vt:lpstr>
      <vt:lpstr>身體界線停看聽</vt:lpstr>
      <vt:lpstr>第11題 小文是男生、小華是女生。所以，小文的身體可以被摸的地方比小華多?</vt:lpstr>
      <vt:lpstr>第11題 小文是男生、小華是女生。所以，小文的身體可以被摸的地方比小華多?</vt:lpstr>
      <vt:lpstr>第12題 我的私密處不能讓別人看、讓別人摸，是因為要學會保護自己，避免遇到有人性騷擾。</vt:lpstr>
      <vt:lpstr>第12題 我的私密處不能讓別人看、讓別人摸，是因為要學會保護自己，避免遇到有人性騷擾。</vt:lpstr>
      <vt:lpstr>第13題 小明如果想摸或想看我的私密處，我不能給他看。但反過來說，我很想要叫小明來看、來摸我的私密處，而且我沒有經過他的同意就給他看給他摸了，我可不可以這麼做呢?</vt:lpstr>
      <vt:lpstr>PowerPoint 簡報</vt:lpstr>
      <vt:lpstr>第14題 我很想要叫小明來看、來摸我的私密處。我詢問小明，小明也同意要來看、來摸我的私密處，我可不可以這麼做呢?</vt:lpstr>
      <vt:lpstr>PowerPoint 簡報</vt:lpstr>
      <vt:lpstr>PowerPoint 簡報</vt:lpstr>
      <vt:lpstr>複習一下： 身體各部位的隱私處</vt:lpstr>
      <vt:lpstr>小測驗</vt:lpstr>
      <vt:lpstr>性別平等宣導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性別平等宣導</dc:title>
  <dc:creator>KLCKES</dc:creator>
  <cp:lastModifiedBy>KLCKES</cp:lastModifiedBy>
  <cp:revision>52</cp:revision>
  <cp:lastPrinted>2022-03-22T05:11:11Z</cp:lastPrinted>
  <dcterms:created xsi:type="dcterms:W3CDTF">2022-03-21T00:46:51Z</dcterms:created>
  <dcterms:modified xsi:type="dcterms:W3CDTF">2022-03-22T06:38:23Z</dcterms:modified>
</cp:coreProperties>
</file>